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0000"/>
    <a:srgbClr val="1F4E79"/>
    <a:srgbClr val="B9B9B9"/>
    <a:srgbClr val="B9B8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4" d="100"/>
          <a:sy n="94" d="100"/>
        </p:scale>
        <p:origin x="660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3EAA7D-E067-1F34-7F97-8CA416BB27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0CA92E9-8736-E7BA-F247-06C5871979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AA87C5B-9BE2-DE0E-625F-A87D2D7303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2023/11/8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7A3E0D5-AEA1-50C8-9F2E-F84E6CE95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F28E748-7B01-19F8-CE9D-0AC907F22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6721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8D3389-95EA-DF85-0A2D-454F64D50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C1911B3-DF56-2E17-CFFC-B4689726CD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C70526D-FD0B-D112-DE7D-544AF49D3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2023/11/8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3DEE0A6-A752-BEBC-8B1A-839C1CC65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00C4857-34A8-5CA3-0148-F6FCFE717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84872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4E55400-74F1-6D15-B1BD-B0102F24DF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BAB5F86-34D2-9627-EA8A-757459F891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C660251-65EC-A027-8C2C-F148E8DA54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2023/11/8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2FDE0BE-FB6F-DC36-ED24-85882A94E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849BE5A-D51A-8D8F-D4D5-E11F47C90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58020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4E2A0D-049A-E5DA-5730-084A51D25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D7C7996-963C-DD66-863F-4CE93E8E26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313288C-6F11-4516-6522-82A2F0E89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2023/11/8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E3EDF5F-732F-F1D0-D38D-CC8B7CA48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CB7DBDA-BB42-BE33-2A5F-119709EA9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72608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C6E97B-88A5-2C9A-29D1-DCED97DDF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1785A45-1EA7-696A-EDC1-B548688F1F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FBD7F21-DA51-3B72-2CF3-F69B8BC957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2023/11/8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F845BB5-C927-54FF-BA1E-0A70AF20F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B09F5A0-75F2-40AF-187F-1DCCD4962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54881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6307C8-929A-50D1-DF06-BDD92371E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148E5F-E422-47DF-0AF0-22CA0EBC8E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AF5D92A-E4E0-A554-5AAD-098C37E4CB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F91D7CF-084B-A6EA-3A06-4F46BABCA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2023/11/8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EDB3257-2507-16F4-D139-3D9C66F88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16A17ED-1D7C-6A59-F9A0-452E36621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44032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B8907D-14FD-B4EA-2A7C-3295DEE91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1AC84ED-5DEC-F204-04A1-6EA6558DED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4A6842E-F1A2-65D5-A458-15C916D2FB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FCB6DBD-523E-CDED-6D92-1A645E2570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27EB4B4-E388-CE83-AE09-F1957012B9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D6F5ABF-BDBA-FD9B-468D-25FA0271E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2023/11/8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A3C58FD-C05F-F825-BFBA-712BABA1C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9458E65-C191-BD60-6B28-D3B6E0657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9762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332373-9474-11BE-203C-3EC446F2C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9B3CF64-2415-8B3B-766F-4229DBEFBC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2023/11/8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4D2DCFF-858D-8A5E-E93C-0DA98D4D8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E205234-C8F1-F645-13CB-4FF9835B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20250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53A252E-C0CD-7350-316A-E14641657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2023/11/8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719E1DC-7B40-83D6-A94B-FE2644748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A683E4-25FB-F55F-3870-67063146A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6919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0CE041-4702-DECB-D21C-DF96CC1AF0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B3E50C6-7D77-FCD1-2490-399F3DF7D5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56BF8BE-1AFD-5592-A0AC-8B6A8B65D6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A63495B-29BB-97B0-19E0-7A6C7000B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2023/11/8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9433859-7046-78BC-1D09-CC661FF11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BE3B68D-10AF-4527-34C7-242FDCE87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01113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9242C0-C7B9-9F2A-C18A-C06643F3E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E3448D5-9570-9559-3EF7-FD0C0A39B3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D986826-9E5C-4CC5-9760-A146B577C1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5811C76-3E53-5971-74DB-DCAAC450D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2023/11/8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E16790B-65EC-0FB1-128D-C01ED17D8C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4B3E620-C554-B339-0CC9-C8462DEFA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6262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8F2ACCE-60DE-E49F-E823-9714EF07E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EB568FC-83D5-5C08-4C50-AF07228170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E4C8CFD-D934-1D9F-8603-D6E7915E13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9D5A38-7A2D-4398-AB37-8E26F2826612}" type="datetimeFigureOut">
              <a:rPr lang="zh-CN" altLang="en-US" smtClean="0"/>
              <a:t>2023/11/8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431F51D-1C39-9313-6D91-2E25F6721A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D75BD35-9047-0321-C8CD-27127718FD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3083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>
            <a:extLst>
              <a:ext uri="{FF2B5EF4-FFF2-40B4-BE49-F238E27FC236}">
                <a16:creationId xmlns:a16="http://schemas.microsoft.com/office/drawing/2014/main" id="{03A9CF9E-5689-5425-2E31-08BB2056BE51}"/>
              </a:ext>
            </a:extLst>
          </p:cNvPr>
          <p:cNvGrpSpPr/>
          <p:nvPr/>
        </p:nvGrpSpPr>
        <p:grpSpPr>
          <a:xfrm>
            <a:off x="1245624" y="0"/>
            <a:ext cx="9700752" cy="6858000"/>
            <a:chOff x="1245624" y="0"/>
            <a:chExt cx="9700752" cy="6858000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FE8DBF9E-9C59-1DE2-615F-7D381F1279D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5624" y="0"/>
              <a:ext cx="9700752" cy="6858000"/>
            </a:xfrm>
            <a:prstGeom prst="rect">
              <a:avLst/>
            </a:prstGeom>
          </p:spPr>
        </p:pic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8A99718B-694A-33AE-B410-9C2A856F0C8D}"/>
                </a:ext>
              </a:extLst>
            </p:cNvPr>
            <p:cNvSpPr txBox="1"/>
            <p:nvPr/>
          </p:nvSpPr>
          <p:spPr>
            <a:xfrm rot="19917925">
              <a:off x="2092752" y="1579020"/>
              <a:ext cx="26960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i="1" dirty="0">
                  <a:solidFill>
                    <a:schemeClr val="bg1">
                      <a:lumMod val="8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杭州师范大学学科竞赛委员会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38EC8B4B-370D-FB25-A29C-D6E66F4D538A}"/>
                </a:ext>
              </a:extLst>
            </p:cNvPr>
            <p:cNvSpPr txBox="1"/>
            <p:nvPr/>
          </p:nvSpPr>
          <p:spPr>
            <a:xfrm rot="19917925">
              <a:off x="5787054" y="1799020"/>
              <a:ext cx="26960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i="1" dirty="0">
                  <a:solidFill>
                    <a:schemeClr val="bg1">
                      <a:lumMod val="8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杭州师范大学学科竞赛委员会</a:t>
              </a: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47A4397E-9F64-206D-6C62-3C242C04389C}"/>
                </a:ext>
              </a:extLst>
            </p:cNvPr>
            <p:cNvSpPr txBox="1"/>
            <p:nvPr/>
          </p:nvSpPr>
          <p:spPr>
            <a:xfrm rot="19917925">
              <a:off x="1745080" y="3757325"/>
              <a:ext cx="26960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i="1" dirty="0">
                  <a:solidFill>
                    <a:schemeClr val="bg1">
                      <a:lumMod val="8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杭州师范大学学科竞赛委员会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E18F311B-5857-378D-D519-B5FED3FC57D5}"/>
                </a:ext>
              </a:extLst>
            </p:cNvPr>
            <p:cNvSpPr txBox="1"/>
            <p:nvPr/>
          </p:nvSpPr>
          <p:spPr>
            <a:xfrm rot="19917925">
              <a:off x="7995911" y="3871322"/>
              <a:ext cx="26960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i="1" dirty="0">
                  <a:solidFill>
                    <a:schemeClr val="bg1">
                      <a:lumMod val="8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杭州师范大学学科竞赛委员会</a:t>
              </a: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835A5765-7D43-4E02-055D-C93552C9D33E}"/>
                </a:ext>
              </a:extLst>
            </p:cNvPr>
            <p:cNvSpPr txBox="1"/>
            <p:nvPr/>
          </p:nvSpPr>
          <p:spPr>
            <a:xfrm rot="19917925">
              <a:off x="4124286" y="3773056"/>
              <a:ext cx="26960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i="1" dirty="0">
                  <a:solidFill>
                    <a:schemeClr val="bg1">
                      <a:lumMod val="8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杭州师范大学学科竞赛委员会</a:t>
              </a: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72638C68-CE7A-95EC-AB95-9FB2FA23C712}"/>
                </a:ext>
              </a:extLst>
            </p:cNvPr>
            <p:cNvSpPr txBox="1"/>
            <p:nvPr/>
          </p:nvSpPr>
          <p:spPr>
            <a:xfrm rot="19917925">
              <a:off x="7511311" y="2160449"/>
              <a:ext cx="26960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i="1" dirty="0">
                  <a:solidFill>
                    <a:schemeClr val="bg1">
                      <a:lumMod val="8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杭州师范大学学科竞赛委员会</a:t>
              </a: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3001A170-25CA-0E31-26FC-043E5ABFAF5D}"/>
                </a:ext>
              </a:extLst>
            </p:cNvPr>
            <p:cNvSpPr txBox="1"/>
            <p:nvPr/>
          </p:nvSpPr>
          <p:spPr>
            <a:xfrm rot="19917925">
              <a:off x="5070733" y="5485808"/>
              <a:ext cx="26960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i="1" dirty="0">
                  <a:solidFill>
                    <a:schemeClr val="bg1">
                      <a:lumMod val="8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杭州师范大学学科竞赛委员会</a:t>
              </a:r>
            </a:p>
          </p:txBody>
        </p: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A4CFB4DD-E7B2-624E-F671-C954D2C4B843}"/>
              </a:ext>
            </a:extLst>
          </p:cNvPr>
          <p:cNvSpPr txBox="1"/>
          <p:nvPr/>
        </p:nvSpPr>
        <p:spPr>
          <a:xfrm>
            <a:off x="2724346" y="2017186"/>
            <a:ext cx="47982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1F4E79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学校：</a:t>
            </a:r>
            <a:endParaRPr lang="zh-CN" altLang="en-US" dirty="0">
              <a:solidFill>
                <a:srgbClr val="B9B9B9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F0D99C9-75F1-2555-C64A-59A2245599E5}"/>
              </a:ext>
            </a:extLst>
          </p:cNvPr>
          <p:cNvSpPr txBox="1"/>
          <p:nvPr/>
        </p:nvSpPr>
        <p:spPr>
          <a:xfrm>
            <a:off x="2724346" y="2400410"/>
            <a:ext cx="3864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学生：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8A28B3F-AA8A-E463-34EB-4228878FA1B7}"/>
              </a:ext>
            </a:extLst>
          </p:cNvPr>
          <p:cNvSpPr txBox="1"/>
          <p:nvPr/>
        </p:nvSpPr>
        <p:spPr>
          <a:xfrm>
            <a:off x="2724346" y="2772469"/>
            <a:ext cx="3864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指导老师：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7B792F3-7418-C707-B3D3-D8C3F99419E0}"/>
              </a:ext>
            </a:extLst>
          </p:cNvPr>
          <p:cNvSpPr txBox="1"/>
          <p:nvPr/>
        </p:nvSpPr>
        <p:spPr>
          <a:xfrm>
            <a:off x="3299382" y="3331457"/>
            <a:ext cx="65327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accent5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在</a:t>
            </a:r>
            <a:r>
              <a:rPr lang="en-US" altLang="zh-CN" sz="2000" b="1" dirty="0">
                <a:solidFill>
                  <a:schemeClr val="accent5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2024</a:t>
            </a:r>
            <a:r>
              <a:rPr lang="zh-CN" altLang="en-US" sz="2000" b="1" dirty="0">
                <a:solidFill>
                  <a:schemeClr val="accent5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年浙江省第二十届大学生程序设计竞赛中荣获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AED7BCD-A341-FDA8-C128-3194FFA0DFB0}"/>
              </a:ext>
            </a:extLst>
          </p:cNvPr>
          <p:cNvSpPr txBox="1"/>
          <p:nvPr/>
        </p:nvSpPr>
        <p:spPr>
          <a:xfrm>
            <a:off x="2724345" y="4985486"/>
            <a:ext cx="2865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特发此证，以资奖励！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268E07A-779D-5BAA-FB7D-661A7B14C565}"/>
              </a:ext>
            </a:extLst>
          </p:cNvPr>
          <p:cNvSpPr txBox="1"/>
          <p:nvPr/>
        </p:nvSpPr>
        <p:spPr>
          <a:xfrm>
            <a:off x="6843859" y="5110117"/>
            <a:ext cx="32239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accent5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浙江省大学生科技竞赛委员会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5F26EFB-AF9D-A16B-4566-1017E94EF37E}"/>
              </a:ext>
            </a:extLst>
          </p:cNvPr>
          <p:cNvSpPr txBox="1"/>
          <p:nvPr/>
        </p:nvSpPr>
        <p:spPr>
          <a:xfrm>
            <a:off x="7371761" y="5448671"/>
            <a:ext cx="1985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二〇二三年四月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F6E86AB3-504C-5A18-0767-F82C34C577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1510" y="4680627"/>
            <a:ext cx="1595121" cy="1492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31976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67</Words>
  <Application>Microsoft Office PowerPoint</Application>
  <PresentationFormat>宽屏</PresentationFormat>
  <Paragraphs>14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6" baseType="lpstr">
      <vt:lpstr>等线</vt:lpstr>
      <vt:lpstr>等线 Light</vt:lpstr>
      <vt:lpstr>宋体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志程 潘</dc:creator>
  <cp:lastModifiedBy>志程 潘</cp:lastModifiedBy>
  <cp:revision>15</cp:revision>
  <dcterms:created xsi:type="dcterms:W3CDTF">2023-09-24T03:40:19Z</dcterms:created>
  <dcterms:modified xsi:type="dcterms:W3CDTF">2023-11-08T02:26:14Z</dcterms:modified>
</cp:coreProperties>
</file>

<file path=docProps/thumbnail.jpeg>
</file>